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57" r:id="rId3"/>
    <p:sldId id="256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6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EB398-A9C1-0B45-8EA8-C890512B80DC}" type="datetimeFigureOut">
              <a:rPr lang="en-AU" smtClean="0"/>
              <a:t>24/02/2017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AD8AD-F808-A844-B37E-C581ABAA5B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9DA4-DA1B-4967-95E3-F950C988B2E6}" type="datetimeFigureOut">
              <a:rPr lang="en-AU" smtClean="0"/>
              <a:t>24/02/2017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AAF6-2979-43CD-BB9D-542F8F4B3E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906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9DA4-DA1B-4967-95E3-F950C988B2E6}" type="datetimeFigureOut">
              <a:rPr lang="en-AU" smtClean="0"/>
              <a:t>24/02/2017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AAF6-2979-43CD-BB9D-542F8F4B3E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818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9DA4-DA1B-4967-95E3-F950C988B2E6}" type="datetimeFigureOut">
              <a:rPr lang="en-AU" smtClean="0"/>
              <a:t>24/02/2017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AAF6-2979-43CD-BB9D-542F8F4B3E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67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9DA4-DA1B-4967-95E3-F950C988B2E6}" type="datetimeFigureOut">
              <a:rPr lang="en-AU" smtClean="0"/>
              <a:t>24/02/2017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AAF6-2979-43CD-BB9D-542F8F4B3E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607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9DA4-DA1B-4967-95E3-F950C988B2E6}" type="datetimeFigureOut">
              <a:rPr lang="en-AU" smtClean="0"/>
              <a:t>24/02/2017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AAF6-2979-43CD-BB9D-542F8F4B3E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94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9DA4-DA1B-4967-95E3-F950C988B2E6}" type="datetimeFigureOut">
              <a:rPr lang="en-AU" smtClean="0"/>
              <a:t>24/02/2017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AAF6-2979-43CD-BB9D-542F8F4B3E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8120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9DA4-DA1B-4967-95E3-F950C988B2E6}" type="datetimeFigureOut">
              <a:rPr lang="en-AU" smtClean="0"/>
              <a:t>24/02/2017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AAF6-2979-43CD-BB9D-542F8F4B3E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963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9DA4-DA1B-4967-95E3-F950C988B2E6}" type="datetimeFigureOut">
              <a:rPr lang="en-AU" smtClean="0"/>
              <a:t>24/02/2017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AAF6-2979-43CD-BB9D-542F8F4B3E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7945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9DA4-DA1B-4967-95E3-F950C988B2E6}" type="datetimeFigureOut">
              <a:rPr lang="en-AU" smtClean="0"/>
              <a:t>24/02/2017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AAF6-2979-43CD-BB9D-542F8F4B3E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716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9DA4-DA1B-4967-95E3-F950C988B2E6}" type="datetimeFigureOut">
              <a:rPr lang="en-AU" smtClean="0"/>
              <a:t>24/02/2017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AAF6-2979-43CD-BB9D-542F8F4B3E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799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9DA4-DA1B-4967-95E3-F950C988B2E6}" type="datetimeFigureOut">
              <a:rPr lang="en-AU" smtClean="0"/>
              <a:t>24/02/2017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AAF6-2979-43CD-BB9D-542F8F4B3E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199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E9DA4-DA1B-4967-95E3-F950C988B2E6}" type="datetimeFigureOut">
              <a:rPr lang="en-AU" smtClean="0"/>
              <a:t>24/02/2017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8AAF6-2979-43CD-BB9D-542F8F4B3E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372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ZPM5SgAnLqS2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goo.gl/maps/h5nJuuHsmeP2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XF33SD8c9hG2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goo.gl/maps/hzsjZG3god62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89498"/>
          </a:xfrm>
        </p:spPr>
        <p:txBody>
          <a:bodyPr>
            <a:normAutofit/>
          </a:bodyPr>
          <a:lstStyle/>
          <a:p>
            <a:r>
              <a:rPr lang="en-AU" b="1" dirty="0" smtClean="0"/>
              <a:t>Day 1: Tuesday, 07 March 2017</a:t>
            </a:r>
            <a:endParaRPr lang="en-A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8197" y="1257717"/>
            <a:ext cx="11192296" cy="5600283"/>
          </a:xfrm>
        </p:spPr>
        <p:txBody>
          <a:bodyPr>
            <a:normAutofit/>
          </a:bodyPr>
          <a:lstStyle/>
          <a:p>
            <a:pPr algn="l"/>
            <a:r>
              <a:rPr lang="en-AU" sz="3900" dirty="0"/>
              <a:t>Meeting commences at </a:t>
            </a:r>
            <a:r>
              <a:rPr lang="en-AU" sz="3900" dirty="0" smtClean="0"/>
              <a:t>the CSIRO main building 08:45 </a:t>
            </a:r>
            <a:r>
              <a:rPr lang="en-AU" dirty="0" smtClean="0"/>
              <a:t>(incl. registration) </a:t>
            </a:r>
            <a:endParaRPr lang="en-AU" dirty="0"/>
          </a:p>
          <a:p>
            <a:pPr lvl="1" algn="l"/>
            <a:r>
              <a:rPr lang="en-AU" dirty="0" err="1" smtClean="0"/>
              <a:t>Castray</a:t>
            </a:r>
            <a:r>
              <a:rPr lang="en-AU" dirty="0" smtClean="0"/>
              <a:t> Esplanade, Hobart. The CSIRO building is down the end of </a:t>
            </a:r>
            <a:r>
              <a:rPr lang="en-AU" dirty="0" err="1" smtClean="0"/>
              <a:t>Castray</a:t>
            </a:r>
            <a:r>
              <a:rPr lang="en-AU" dirty="0" smtClean="0"/>
              <a:t> Esplanade (away from Salamanca Place) as the road bends around to the right. </a:t>
            </a:r>
          </a:p>
          <a:p>
            <a:pPr lvl="1" algn="l"/>
            <a:r>
              <a:rPr lang="en-AU" dirty="0" smtClean="0"/>
              <a:t>See </a:t>
            </a:r>
            <a:r>
              <a:rPr lang="en-AU" dirty="0">
                <a:hlinkClick r:id="rId3"/>
              </a:rPr>
              <a:t>https://</a:t>
            </a:r>
            <a:r>
              <a:rPr lang="en-AU" dirty="0" smtClean="0">
                <a:hlinkClick r:id="rId3"/>
              </a:rPr>
              <a:t>goo.gl/maps/ZPM5SgAnLqS2</a:t>
            </a:r>
            <a:r>
              <a:rPr lang="en-AU" dirty="0"/>
              <a:t> </a:t>
            </a:r>
            <a:r>
              <a:rPr lang="en-AU" dirty="0" smtClean="0"/>
              <a:t>or the image below.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 smtClean="0"/>
              <a:t>The building should be accessible from 08:30. The meeting will be in the Auditorium near the front door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 smtClean="0"/>
              <a:t>Tea </a:t>
            </a:r>
            <a:r>
              <a:rPr lang="en-AU" dirty="0"/>
              <a:t>and coffee on </a:t>
            </a:r>
            <a:r>
              <a:rPr lang="en-AU" dirty="0" smtClean="0"/>
              <a:t>arrival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 smtClean="0"/>
              <a:t>Morning Tea and afternoon tea provided</a:t>
            </a:r>
          </a:p>
          <a:p>
            <a:pPr algn="l"/>
            <a:r>
              <a:rPr lang="en-AU" b="1" dirty="0" smtClean="0"/>
              <a:t>Lunch </a:t>
            </a:r>
            <a:r>
              <a:rPr lang="en-AU" b="1" dirty="0"/>
              <a:t>– </a:t>
            </a:r>
            <a:r>
              <a:rPr lang="en-AU" b="1" dirty="0" smtClean="0"/>
              <a:t>own </a:t>
            </a:r>
            <a:r>
              <a:rPr lang="en-AU" b="1" dirty="0"/>
              <a:t>Arrangements, options nearby: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AU" dirty="0" smtClean="0"/>
              <a:t>CSIRO canteen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AU" dirty="0" smtClean="0"/>
              <a:t>Salamanca Place and </a:t>
            </a:r>
            <a:br>
              <a:rPr lang="en-AU" dirty="0" smtClean="0"/>
            </a:br>
            <a:r>
              <a:rPr lang="en-AU" dirty="0" smtClean="0"/>
              <a:t>Salamanca Square many options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900" y="4988765"/>
            <a:ext cx="6134100" cy="18692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29266" y="6488668"/>
            <a:ext cx="3662734" cy="369332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>
            <a:spAutoFit/>
          </a:bodyPr>
          <a:lstStyle/>
          <a:p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https://</a:t>
            </a:r>
            <a:r>
              <a:rPr lang="en-AU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goo.gl/maps/h5nJuuHsmeP2</a:t>
            </a:r>
            <a:endParaRPr lang="en-A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89498"/>
          </a:xfrm>
        </p:spPr>
        <p:txBody>
          <a:bodyPr>
            <a:normAutofit/>
          </a:bodyPr>
          <a:lstStyle/>
          <a:p>
            <a:r>
              <a:rPr lang="en-AU" b="1" dirty="0" smtClean="0"/>
              <a:t>Day 2: Wednesday, 08 March 2017</a:t>
            </a:r>
            <a:endParaRPr lang="en-A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8197" y="1257717"/>
            <a:ext cx="11192296" cy="5600283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AU" sz="3900" dirty="0"/>
              <a:t>Meeting commences at </a:t>
            </a:r>
            <a:r>
              <a:rPr lang="en-AU" sz="3900" dirty="0" smtClean="0"/>
              <a:t>the IMOS Offices 09:00 </a:t>
            </a:r>
            <a:endParaRPr lang="en-AU" sz="3900" dirty="0"/>
          </a:p>
          <a:p>
            <a:pPr lvl="1" algn="l">
              <a:lnSpc>
                <a:spcPct val="120000"/>
              </a:lnSpc>
            </a:pPr>
            <a:r>
              <a:rPr lang="en-AU" dirty="0" smtClean="0"/>
              <a:t>20 </a:t>
            </a:r>
            <a:r>
              <a:rPr lang="en-AU" dirty="0" err="1" smtClean="0"/>
              <a:t>Castray</a:t>
            </a:r>
            <a:r>
              <a:rPr lang="en-AU" dirty="0" smtClean="0"/>
              <a:t> Esplanade, Hobart.  Look </a:t>
            </a:r>
            <a:r>
              <a:rPr lang="en-AU" dirty="0"/>
              <a:t>for Institute for Marine and Antarctic Studies IMAS/University of Tasmania UTAS signage above the main front door</a:t>
            </a:r>
            <a:r>
              <a:rPr lang="en-AU" dirty="0" smtClean="0"/>
              <a:t>. </a:t>
            </a:r>
            <a:r>
              <a:rPr lang="en-AU" dirty="0"/>
              <a:t>See: </a:t>
            </a:r>
            <a:r>
              <a:rPr lang="en-AU" dirty="0">
                <a:hlinkClick r:id="rId3"/>
              </a:rPr>
              <a:t>https://</a:t>
            </a:r>
            <a:r>
              <a:rPr lang="en-AU" dirty="0" smtClean="0">
                <a:hlinkClick r:id="rId3"/>
              </a:rPr>
              <a:t>goo.gl/maps/XF33SD8c9hG2</a:t>
            </a:r>
            <a:r>
              <a:rPr lang="en-AU" dirty="0" smtClean="0"/>
              <a:t> and image below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 smtClean="0"/>
              <a:t>IMAS is a secure building, access only after 08:30, visitor sign-in will be required (staff will assist)</a:t>
            </a:r>
            <a:endParaRPr lang="en-A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 smtClean="0"/>
              <a:t>Tea </a:t>
            </a:r>
            <a:r>
              <a:rPr lang="en-AU" dirty="0"/>
              <a:t>and coffee on arrival from 0830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/>
              <a:t>Morning </a:t>
            </a:r>
            <a:r>
              <a:rPr lang="en-AU" dirty="0" smtClean="0"/>
              <a:t>Tea provided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 smtClean="0"/>
              <a:t>Meeting breaks at 1200 for lunch and ship tours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AU" dirty="0" smtClean="0"/>
          </a:p>
          <a:p>
            <a:pPr algn="l"/>
            <a:r>
              <a:rPr lang="en-AU" b="1" dirty="0"/>
              <a:t>Lunch – Own Arrangements, options nearby: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AU" dirty="0" smtClean="0"/>
              <a:t>Salamanca Place and Salamanca Square many options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AU" dirty="0" smtClean="0"/>
              <a:t>CSIRO canteen</a:t>
            </a:r>
          </a:p>
          <a:p>
            <a:pPr marL="342900" indent="-342900" algn="l">
              <a:buFont typeface="Arial" charset="0"/>
              <a:buChar char="•"/>
            </a:pPr>
            <a:endParaRPr lang="en-AU" dirty="0" smtClean="0"/>
          </a:p>
          <a:p>
            <a:pPr algn="l"/>
            <a:r>
              <a:rPr lang="en-AU" b="1" dirty="0" smtClean="0"/>
              <a:t>Ship Tours – 1200-1400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 smtClean="0"/>
              <a:t>Small group tours</a:t>
            </a:r>
            <a:endParaRPr lang="en-AU" dirty="0"/>
          </a:p>
          <a:p>
            <a:pPr algn="l"/>
            <a:r>
              <a:rPr lang="en-AU" b="1" dirty="0" smtClean="0"/>
              <a:t>Meeting recommences at CSIRO 14:00</a:t>
            </a:r>
            <a:endParaRPr lang="en-A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/>
              <a:t>Afternoon </a:t>
            </a:r>
            <a:r>
              <a:rPr lang="en-AU" dirty="0" smtClean="0"/>
              <a:t>Tea provided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690" y="4623408"/>
            <a:ext cx="5649310" cy="22345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68600" y="6488668"/>
            <a:ext cx="3523400" cy="369332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>
            <a:spAutoFit/>
          </a:bodyPr>
          <a:lstStyle/>
          <a:p>
            <a:r>
              <a:rPr lang="en-AU" dirty="0">
                <a:hlinkClick r:id="rId5"/>
              </a:rPr>
              <a:t>https://</a:t>
            </a:r>
            <a:r>
              <a:rPr lang="en-AU" dirty="0" smtClean="0">
                <a:hlinkClick r:id="rId5"/>
              </a:rPr>
              <a:t>goo.gl/maps/hzsjZG3god62</a:t>
            </a:r>
            <a:r>
              <a:rPr lang="en-A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679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89498"/>
          </a:xfrm>
        </p:spPr>
        <p:txBody>
          <a:bodyPr>
            <a:normAutofit/>
          </a:bodyPr>
          <a:lstStyle/>
          <a:p>
            <a:r>
              <a:rPr lang="en-AU" b="1" dirty="0" smtClean="0"/>
              <a:t>Day 3: Thursday, 09 March 2017</a:t>
            </a:r>
            <a:endParaRPr lang="en-A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435" y="1233004"/>
            <a:ext cx="11192296" cy="5478039"/>
          </a:xfrm>
        </p:spPr>
        <p:txBody>
          <a:bodyPr>
            <a:noAutofit/>
          </a:bodyPr>
          <a:lstStyle/>
          <a:p>
            <a:pPr algn="l"/>
            <a:r>
              <a:rPr lang="en-AU" sz="3000" dirty="0"/>
              <a:t>Meeting commences at The Old </a:t>
            </a:r>
            <a:r>
              <a:rPr lang="en-AU" sz="3000" dirty="0" err="1"/>
              <a:t>Woolstore</a:t>
            </a:r>
            <a:r>
              <a:rPr lang="en-AU" sz="3000" dirty="0"/>
              <a:t> </a:t>
            </a:r>
            <a:r>
              <a:rPr lang="en-AU" sz="3000" dirty="0" smtClean="0"/>
              <a:t>09:00 </a:t>
            </a:r>
            <a:endParaRPr lang="en-AU" sz="3000" dirty="0"/>
          </a:p>
          <a:p>
            <a:pPr lvl="1" algn="l"/>
            <a:r>
              <a:rPr lang="en-AU" dirty="0"/>
              <a:t>	1 Macquarie Street Hobart.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2000" dirty="0" smtClean="0"/>
              <a:t>Tea and coffee on arrival from 0830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2000" dirty="0" smtClean="0"/>
              <a:t>Morning and Afternoon Tea provided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AU" sz="2000" dirty="0" smtClean="0"/>
          </a:p>
          <a:p>
            <a:pPr algn="l"/>
            <a:r>
              <a:rPr lang="en-AU" sz="2000" b="1" dirty="0" smtClean="0"/>
              <a:t>Lunch – Own Arrangements, options nearby:</a:t>
            </a:r>
          </a:p>
          <a:p>
            <a:pPr algn="l"/>
            <a:r>
              <a:rPr lang="en-AU" sz="2000" dirty="0" smtClean="0"/>
              <a:t>- 2 Macquarie Street (over the road) Hogs Breath Cafe. </a:t>
            </a:r>
          </a:p>
          <a:p>
            <a:pPr algn="l"/>
            <a:r>
              <a:rPr lang="en-AU" sz="2000" dirty="0" smtClean="0"/>
              <a:t>- Hunter Street - Saffron Indian, Jam Packed Café</a:t>
            </a:r>
          </a:p>
          <a:p>
            <a:pPr algn="l"/>
            <a:r>
              <a:rPr lang="en-AU" sz="2000" dirty="0" smtClean="0"/>
              <a:t>- Constitution Dock - </a:t>
            </a:r>
            <a:r>
              <a:rPr lang="en-AU" sz="2000" dirty="0" err="1" smtClean="0"/>
              <a:t>Mures</a:t>
            </a:r>
            <a:r>
              <a:rPr lang="en-AU" sz="2000" dirty="0" smtClean="0"/>
              <a:t> Lower Deck, </a:t>
            </a:r>
            <a:r>
              <a:rPr lang="en-AU" sz="2000" dirty="0" err="1" smtClean="0"/>
              <a:t>Mures</a:t>
            </a:r>
            <a:r>
              <a:rPr lang="en-AU" sz="2000" dirty="0" smtClean="0"/>
              <a:t> Upper Deck, Various Fish Punts</a:t>
            </a:r>
          </a:p>
          <a:p>
            <a:pPr algn="l"/>
            <a:r>
              <a:rPr lang="en-AU" sz="2000" dirty="0" smtClean="0"/>
              <a:t>	</a:t>
            </a:r>
          </a:p>
          <a:p>
            <a:pPr algn="l"/>
            <a:r>
              <a:rPr lang="en-AU" sz="2000" b="1" dirty="0" smtClean="0"/>
              <a:t>Dinner</a:t>
            </a:r>
            <a:endParaRPr lang="en-AU" sz="20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2000" dirty="0" smtClean="0"/>
              <a:t>Hobart Function and Conference Centre from 1830  Elizabeth Street Pier</a:t>
            </a:r>
          </a:p>
          <a:p>
            <a:pPr algn="l"/>
            <a:r>
              <a:rPr lang="en-AU" sz="2000" dirty="0" smtClean="0"/>
              <a:t>Three course dinner – RSVO final and fee already collected, drinks available for purchase from the Bar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4156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89498"/>
          </a:xfrm>
        </p:spPr>
        <p:txBody>
          <a:bodyPr>
            <a:normAutofit/>
          </a:bodyPr>
          <a:lstStyle/>
          <a:p>
            <a:r>
              <a:rPr lang="en-AU" b="1" dirty="0" smtClean="0"/>
              <a:t>Day 4: Friday, 10 March 2017</a:t>
            </a:r>
            <a:endParaRPr lang="en-A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435" y="1233004"/>
            <a:ext cx="11192296" cy="4155423"/>
          </a:xfrm>
        </p:spPr>
        <p:txBody>
          <a:bodyPr>
            <a:normAutofit lnSpcReduction="10000"/>
          </a:bodyPr>
          <a:lstStyle/>
          <a:p>
            <a:pPr algn="l"/>
            <a:r>
              <a:rPr lang="en-AU" sz="3000" dirty="0" smtClean="0"/>
              <a:t>Meeting commences at The Old </a:t>
            </a:r>
            <a:r>
              <a:rPr lang="en-AU" sz="3000" dirty="0" err="1" smtClean="0"/>
              <a:t>Woolstore</a:t>
            </a:r>
            <a:r>
              <a:rPr lang="en-AU" sz="3000" dirty="0" smtClean="0"/>
              <a:t> 09:30 </a:t>
            </a:r>
          </a:p>
          <a:p>
            <a:pPr lvl="1" algn="l"/>
            <a:r>
              <a:rPr lang="en-AU" dirty="0"/>
              <a:t>	</a:t>
            </a:r>
            <a:r>
              <a:rPr lang="en-AU" dirty="0" smtClean="0"/>
              <a:t>1 Macquarie Street Hobart.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2000" dirty="0" smtClean="0"/>
              <a:t>Tea and coffee on arrival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2000" dirty="0" smtClean="0"/>
              <a:t>Morning Tea provided </a:t>
            </a:r>
          </a:p>
          <a:p>
            <a:pPr algn="l"/>
            <a:endParaRPr lang="en-AU" dirty="0" smtClean="0"/>
          </a:p>
          <a:p>
            <a:pPr algn="l"/>
            <a:r>
              <a:rPr lang="en-AU" b="1" dirty="0" smtClean="0"/>
              <a:t>Lunch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 smtClean="0"/>
              <a:t>Own arrangements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AU" dirty="0" smtClean="0"/>
          </a:p>
          <a:p>
            <a:pPr algn="l"/>
            <a:r>
              <a:rPr lang="en-AU" b="1" dirty="0" smtClean="0"/>
              <a:t>Steering Committee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 smtClean="0"/>
              <a:t> 14:00 – 16:30 members only – held at CSIRO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465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259</Words>
  <Application>Microsoft Office PowerPoint</Application>
  <PresentationFormat>Widescreen</PresentationFormat>
  <Paragraphs>53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Day 1: Tuesday, 07 March 2017</vt:lpstr>
      <vt:lpstr>Day 2: Wednesday, 08 March 2017</vt:lpstr>
      <vt:lpstr>Day 3: Thursday, 09 March 2017</vt:lpstr>
      <vt:lpstr>Day 4: Friday, 10 March 2017</vt:lpstr>
    </vt:vector>
  </TitlesOfParts>
  <Company>University of Tasmania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Details for Thursday 09 March 2017</dc:title>
  <dc:creator>Kate Reid</dc:creator>
  <cp:lastModifiedBy>dick</cp:lastModifiedBy>
  <cp:revision>18</cp:revision>
  <dcterms:created xsi:type="dcterms:W3CDTF">2017-02-22T21:51:00Z</dcterms:created>
  <dcterms:modified xsi:type="dcterms:W3CDTF">2017-02-24T16:23:03Z</dcterms:modified>
</cp:coreProperties>
</file>